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4bc81f3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513fed1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8ad5e97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2a32007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3a636bd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c7403b4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d331f01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93eca33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b1f5c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2c53f42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3bc284d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f9e98f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a54b68e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f97065b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af220df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3e0de4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d01fea1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df40ae7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0f7fc16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885d56d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f36482c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March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51383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101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26.25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0.87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164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91%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(86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(12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(246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26%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(35 crimes against persons)</a:t>
            </a:r>
            <a:pPr lvl="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17%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  <a:pPr lvl="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(20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104%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183%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415784" cy="61722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339328" cy="573328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492240" cy="603504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14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164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36.73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3.88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14.58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9.47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787384" cy="405079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(9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790688" cy="623620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2020-05-11T16:12:48Z</dcterms:modified>
  <cp:category/>
</cp:coreProperties>
</file>